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handoutMasterIdLst>
    <p:handoutMasterId r:id="rId5"/>
  </p:handoutMasterIdLst>
  <p:sldIdLst>
    <p:sldId id="551" r:id="rId3"/>
    <p:sldId id="553" r:id="rId4"/>
  </p:sldIdLst>
  <p:sldSz cx="12198350" cy="6859270"/>
  <p:notesSz cx="6858000" cy="9144000"/>
  <p:embeddedFontLst>
    <p:embeddedFont>
      <p:font typeface="微软雅黑" panose="020B0503020204020204" pitchFamily="34" charset="-122"/>
      <p:regular r:id="rId9"/>
    </p:embeddedFont>
    <p:embeddedFont>
      <p:font typeface="Microsoft YaHei UI" panose="020B0503020204020204" pitchFamily="18" charset="-122"/>
      <p:regular r:id="rId10"/>
    </p:embeddedFont>
    <p:embeddedFont>
      <p:font typeface="等线" panose="02010600030101010101" charset="-122"/>
      <p:regular r:id="rId11"/>
    </p:embeddedFont>
  </p:embeddedFontLst>
  <p:custDataLst>
    <p:tags r:id="rId12"/>
  </p:custDataLst>
  <p:defaultTextStyle>
    <a:defPPr>
      <a:defRPr lang="en-US"/>
    </a:defPPr>
    <a:lvl1pPr marL="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83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943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903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927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887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847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870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2928" userDrawn="1">
          <p15:clr>
            <a:srgbClr val="A4A3A4"/>
          </p15:clr>
        </p15:guide>
        <p15:guide id="3" pos="857" userDrawn="1">
          <p15:clr>
            <a:srgbClr val="A4A3A4"/>
          </p15:clr>
        </p15:guide>
        <p15:guide id="4" pos="370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56D8D"/>
    <a:srgbClr val="3E5CCC"/>
    <a:srgbClr val="92D050"/>
    <a:srgbClr val="3A4187"/>
    <a:srgbClr val="8C9EE0"/>
    <a:srgbClr val="28A7E1"/>
    <a:srgbClr val="1A8ABC"/>
    <a:srgbClr val="A4B3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5681" autoAdjust="0"/>
  </p:normalViewPr>
  <p:slideViewPr>
    <p:cSldViewPr showGuides="1">
      <p:cViewPr varScale="1">
        <p:scale>
          <a:sx n="53" d="100"/>
          <a:sy n="53" d="100"/>
        </p:scale>
        <p:origin x="-1074" y="-84"/>
      </p:cViewPr>
      <p:guideLst>
        <p:guide orient="horz" pos="2160"/>
        <p:guide orient="horz" pos="2928"/>
        <p:guide pos="857"/>
        <p:guide pos="370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3" d="100"/>
          <a:sy n="73" d="100"/>
        </p:scale>
        <p:origin x="2852" y="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font" Target="fonts/font1.fntdata"/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gs" Target="tags/tag3.xml"/><Relationship Id="rId11" Type="http://schemas.openxmlformats.org/officeDocument/2006/relationships/font" Target="fonts/font3.fntdata"/><Relationship Id="rId10" Type="http://schemas.openxmlformats.org/officeDocument/2006/relationships/font" Target="fonts/font2.fntdata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3648A5-1AAC-44C2-A860-4F80AF8A9A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4BE859-46AC-4E08-A9B0-A4992BE5FD0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876" y="2841225"/>
            <a:ext cx="10368598" cy="196048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9753" y="5182800"/>
            <a:ext cx="8538845" cy="233734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8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94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90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9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88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84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87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8" y="366269"/>
            <a:ext cx="10978515" cy="152435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918" y="2134095"/>
            <a:ext cx="10978515" cy="603601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43804" y="366269"/>
            <a:ext cx="2744629" cy="7803840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918" y="366269"/>
            <a:ext cx="8030580" cy="780384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一级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700" y="352424"/>
            <a:ext cx="5334000" cy="42941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918" y="1143795"/>
            <a:ext cx="10978515" cy="5029200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buSzPct val="80000"/>
              <a:buFont typeface="Wingdings" panose="05000000000000000000" pitchFamily="2" charset="2"/>
              <a:buChar char="l"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两级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700" y="362744"/>
            <a:ext cx="6581775" cy="40005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918" y="1600994"/>
            <a:ext cx="10978515" cy="4572000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buSzPct val="80000"/>
              <a:buFont typeface="Wingdings" panose="05000000000000000000" pitchFamily="2" charset="2"/>
              <a:buChar char="l"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841375" y="984137"/>
            <a:ext cx="10747058" cy="46445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buSzPct val="80000"/>
              <a:buFont typeface="Wingdings" panose="05000000000000000000" pitchFamily="2" charset="2"/>
              <a:buNone/>
              <a:defRPr b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3"/>
          <p:cNvSpPr/>
          <p:nvPr userDrawn="1"/>
        </p:nvSpPr>
        <p:spPr>
          <a:xfrm>
            <a:off x="-73026" y="0"/>
            <a:ext cx="12271375" cy="6859588"/>
          </a:xfrm>
          <a:custGeom>
            <a:avLst/>
            <a:gdLst>
              <a:gd name="connsiteX0" fmla="*/ 0 w 9144000"/>
              <a:gd name="connsiteY0" fmla="*/ 5143500 h 5143500"/>
              <a:gd name="connsiteX1" fmla="*/ 9144000 w 9144000"/>
              <a:gd name="connsiteY1" fmla="*/ 5143500 h 5143500"/>
              <a:gd name="connsiteX2" fmla="*/ 9144000 w 9144000"/>
              <a:gd name="connsiteY2" fmla="*/ 0 h 5143500"/>
              <a:gd name="connsiteX3" fmla="*/ 0 w 9144000"/>
              <a:gd name="connsiteY3" fmla="*/ 0 h 5143500"/>
              <a:gd name="connsiteX4" fmla="*/ 0 w 9144000"/>
              <a:gd name="connsiteY4" fmla="*/ 5143500 h 51435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9144000" h="5143500">
                <a:moveTo>
                  <a:pt x="0" y="5143500"/>
                </a:moveTo>
                <a:lnTo>
                  <a:pt x="9144000" y="5143500"/>
                </a:lnTo>
                <a:lnTo>
                  <a:pt x="9144000" y="0"/>
                </a:lnTo>
                <a:lnTo>
                  <a:pt x="0" y="0"/>
                </a:lnTo>
                <a:lnTo>
                  <a:pt x="0" y="5143500"/>
                </a:lnTo>
              </a:path>
            </a:pathLst>
          </a:custGeom>
          <a:solidFill>
            <a:srgbClr val="ECECF2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3" tIns="60981" rIns="121963" bIns="60981" rtlCol="0" anchor="ctr"/>
          <a:lstStyle/>
          <a:p>
            <a:pPr algn="ctr"/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  <p:sp>
        <p:nvSpPr>
          <p:cNvPr id="10" name="TextBox 1"/>
          <p:cNvSpPr txBox="1"/>
          <p:nvPr userDrawn="1"/>
        </p:nvSpPr>
        <p:spPr>
          <a:xfrm>
            <a:off x="2172326" y="711365"/>
            <a:ext cx="1359346" cy="886482"/>
          </a:xfrm>
          <a:prstGeom prst="rect">
            <a:avLst/>
          </a:prstGeom>
          <a:noFill/>
        </p:spPr>
        <p:txBody>
          <a:bodyPr wrap="none" lIns="0" tIns="0" rIns="0" bIns="60981" rtlCol="0">
            <a:spAutoFit/>
          </a:bodyPr>
          <a:lstStyle/>
          <a:p>
            <a:pPr>
              <a:lnSpc>
                <a:spcPts val="6935"/>
              </a:lnSpc>
            </a:pPr>
            <a:r>
              <a:rPr lang="zh-CN" altLang="en-US" sz="5300" dirty="0">
                <a:solidFill>
                  <a:srgbClr val="4197DF"/>
                </a:solidFill>
                <a:latin typeface="Microsoft YaHei UI" panose="020B0503020204020204" pitchFamily="18" charset="-122"/>
                <a:cs typeface="Microsoft YaHei UI" panose="020B0503020204020204" pitchFamily="18" charset="-122"/>
              </a:rPr>
              <a:t>内容</a:t>
            </a:r>
            <a:endParaRPr lang="en-US" altLang="zh-CN" sz="5300" dirty="0">
              <a:solidFill>
                <a:srgbClr val="4197DF"/>
              </a:solidFill>
              <a:latin typeface="Microsoft YaHei UI" panose="020B0503020204020204" pitchFamily="18" charset="-122"/>
              <a:cs typeface="Microsoft YaHei UI" panose="020B0503020204020204" pitchFamily="18" charset="-122"/>
            </a:endParaRPr>
          </a:p>
        </p:txBody>
      </p:sp>
      <p:sp>
        <p:nvSpPr>
          <p:cNvPr id="11" name="TextBox 1"/>
          <p:cNvSpPr txBox="1"/>
          <p:nvPr userDrawn="1"/>
        </p:nvSpPr>
        <p:spPr>
          <a:xfrm>
            <a:off x="2233987" y="1642914"/>
            <a:ext cx="1274388" cy="266761"/>
          </a:xfrm>
          <a:prstGeom prst="rect">
            <a:avLst/>
          </a:prstGeom>
          <a:noFill/>
        </p:spPr>
        <p:txBody>
          <a:bodyPr wrap="none" lIns="0" tIns="0" rIns="0" bIns="60981" rtlCol="0">
            <a:spAutoFit/>
          </a:bodyPr>
          <a:lstStyle/>
          <a:p>
            <a:pPr>
              <a:lnSpc>
                <a:spcPts val="1600"/>
              </a:lnSpc>
            </a:pPr>
            <a:r>
              <a:rPr lang="en-US" altLang="zh-CN" sz="1900" dirty="0">
                <a:solidFill>
                  <a:srgbClr val="4197D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en-US" altLang="zh-CN" sz="1900" dirty="0">
              <a:solidFill>
                <a:srgbClr val="4197D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"/>
          <p:cNvSpPr txBox="1"/>
          <p:nvPr userDrawn="1"/>
        </p:nvSpPr>
        <p:spPr>
          <a:xfrm>
            <a:off x="3567791" y="762794"/>
            <a:ext cx="718145" cy="946434"/>
          </a:xfrm>
          <a:prstGeom prst="rect">
            <a:avLst/>
          </a:prstGeom>
          <a:noFill/>
        </p:spPr>
        <p:txBody>
          <a:bodyPr wrap="none" lIns="0" tIns="0" rIns="0" bIns="60981" rtlCol="0">
            <a:spAutoFit/>
          </a:bodyPr>
          <a:lstStyle/>
          <a:p>
            <a:pPr>
              <a:lnSpc>
                <a:spcPts val="6935"/>
              </a:lnSpc>
            </a:pPr>
            <a:r>
              <a:rPr lang="zh-CN" altLang="en-US" sz="2800" dirty="0">
                <a:solidFill>
                  <a:srgbClr val="4197DF"/>
                </a:solidFill>
                <a:latin typeface="Microsoft YaHei UI" panose="020B0503020204020204" pitchFamily="18" charset="-122"/>
                <a:cs typeface="Microsoft YaHei UI" panose="020B0503020204020204" pitchFamily="18" charset="-122"/>
              </a:rPr>
              <a:t>导航</a:t>
            </a:r>
            <a:endParaRPr lang="en-US" altLang="zh-CN" sz="2800" dirty="0">
              <a:solidFill>
                <a:srgbClr val="4197DF"/>
              </a:solidFill>
              <a:latin typeface="Microsoft YaHei UI" panose="020B0503020204020204" pitchFamily="18" charset="-122"/>
              <a:cs typeface="Microsoft YaHei UI" panose="020B0503020204020204" pitchFamily="18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1571625" y="828675"/>
            <a:ext cx="488950" cy="985838"/>
          </a:xfrm>
          <a:prstGeom prst="rect">
            <a:avLst/>
          </a:prstGeom>
          <a:solidFill>
            <a:srgbClr val="1A8A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8" y="366269"/>
            <a:ext cx="10978515" cy="152435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917" y="2134095"/>
            <a:ext cx="5387605" cy="6036015"/>
          </a:xfrm>
          <a:prstGeom prst="rect">
            <a:avLst/>
          </a:prstGeo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0828" y="2134095"/>
            <a:ext cx="5387605" cy="6036015"/>
          </a:xfrm>
          <a:prstGeom prst="rect">
            <a:avLst/>
          </a:prstGeo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8" y="366269"/>
            <a:ext cx="10978515" cy="152435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918" y="2047291"/>
            <a:ext cx="5389723" cy="85321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700" b="1"/>
            </a:lvl2pPr>
            <a:lvl3pPr marL="1219835" indent="0">
              <a:buNone/>
              <a:defRPr sz="2400" b="1"/>
            </a:lvl3pPr>
            <a:lvl4pPr marL="1829435" indent="0">
              <a:buNone/>
              <a:defRPr sz="2100" b="1"/>
            </a:lvl4pPr>
            <a:lvl5pPr marL="2439035" indent="0">
              <a:buNone/>
              <a:defRPr sz="2100" b="1"/>
            </a:lvl5pPr>
            <a:lvl6pPr marL="3049270" indent="0">
              <a:buNone/>
              <a:defRPr sz="2100" b="1"/>
            </a:lvl6pPr>
            <a:lvl7pPr marL="3658870" indent="0">
              <a:buNone/>
              <a:defRPr sz="2100" b="1"/>
            </a:lvl7pPr>
            <a:lvl8pPr marL="4268470" indent="0">
              <a:buNone/>
              <a:defRPr sz="2100" b="1"/>
            </a:lvl8pPr>
            <a:lvl9pPr marL="4878705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918" y="2900505"/>
            <a:ext cx="5389723" cy="5269604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593" y="2047291"/>
            <a:ext cx="5391840" cy="85321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700" b="1"/>
            </a:lvl2pPr>
            <a:lvl3pPr marL="1219835" indent="0">
              <a:buNone/>
              <a:defRPr sz="2400" b="1"/>
            </a:lvl3pPr>
            <a:lvl4pPr marL="1829435" indent="0">
              <a:buNone/>
              <a:defRPr sz="2100" b="1"/>
            </a:lvl4pPr>
            <a:lvl5pPr marL="2439035" indent="0">
              <a:buNone/>
              <a:defRPr sz="2100" b="1"/>
            </a:lvl5pPr>
            <a:lvl6pPr marL="3049270" indent="0">
              <a:buNone/>
              <a:defRPr sz="2100" b="1"/>
            </a:lvl6pPr>
            <a:lvl7pPr marL="3658870" indent="0">
              <a:buNone/>
              <a:defRPr sz="2100" b="1"/>
            </a:lvl7pPr>
            <a:lvl8pPr marL="4268470" indent="0">
              <a:buNone/>
              <a:defRPr sz="2100" b="1"/>
            </a:lvl8pPr>
            <a:lvl9pPr marL="4878705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593" y="2900505"/>
            <a:ext cx="5391840" cy="5269604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8" y="364151"/>
            <a:ext cx="4013173" cy="1549759"/>
          </a:xfrm>
          <a:prstGeom prst="rect">
            <a:avLst/>
          </a:prstGeo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9216" y="364152"/>
            <a:ext cx="6819216" cy="7805958"/>
          </a:xfrm>
          <a:prstGeom prst="rect">
            <a:avLst/>
          </a:prstGeo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918" y="1913910"/>
            <a:ext cx="4013173" cy="62561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900"/>
            </a:lvl1pPr>
            <a:lvl2pPr marL="609600" indent="0">
              <a:buNone/>
              <a:defRPr sz="1600"/>
            </a:lvl2pPr>
            <a:lvl3pPr marL="1219835" indent="0">
              <a:buNone/>
              <a:defRPr sz="1300"/>
            </a:lvl3pPr>
            <a:lvl4pPr marL="1829435" indent="0">
              <a:buNone/>
              <a:defRPr sz="1200"/>
            </a:lvl4pPr>
            <a:lvl5pPr marL="2439035" indent="0">
              <a:buNone/>
              <a:defRPr sz="1200"/>
            </a:lvl5pPr>
            <a:lvl6pPr marL="3049270" indent="0">
              <a:buNone/>
              <a:defRPr sz="1200"/>
            </a:lvl6pPr>
            <a:lvl7pPr marL="3658870" indent="0">
              <a:buNone/>
              <a:defRPr sz="1200"/>
            </a:lvl7pPr>
            <a:lvl8pPr marL="4268470" indent="0">
              <a:buNone/>
              <a:defRPr sz="1200"/>
            </a:lvl8pPr>
            <a:lvl9pPr marL="4878705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0962" y="6402282"/>
            <a:ext cx="7319010" cy="755826"/>
          </a:xfrm>
          <a:prstGeom prst="rect">
            <a:avLst/>
          </a:prstGeo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90962" y="817223"/>
            <a:ext cx="7319010" cy="54876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300"/>
            </a:lvl1pPr>
            <a:lvl2pPr marL="609600" indent="0">
              <a:buNone/>
              <a:defRPr sz="3700"/>
            </a:lvl2pPr>
            <a:lvl3pPr marL="1219835" indent="0">
              <a:buNone/>
              <a:defRPr sz="3200"/>
            </a:lvl3pPr>
            <a:lvl4pPr marL="1829435" indent="0">
              <a:buNone/>
              <a:defRPr sz="2700"/>
            </a:lvl4pPr>
            <a:lvl5pPr marL="2439035" indent="0">
              <a:buNone/>
              <a:defRPr sz="2700"/>
            </a:lvl5pPr>
            <a:lvl6pPr marL="3049270" indent="0">
              <a:buNone/>
              <a:defRPr sz="2700"/>
            </a:lvl6pPr>
            <a:lvl7pPr marL="3658870" indent="0">
              <a:buNone/>
              <a:defRPr sz="2700"/>
            </a:lvl7pPr>
            <a:lvl8pPr marL="4268470" indent="0">
              <a:buNone/>
              <a:defRPr sz="2700"/>
            </a:lvl8pPr>
            <a:lvl9pPr marL="4878705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90962" y="7158108"/>
            <a:ext cx="7319010" cy="107339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900"/>
            </a:lvl1pPr>
            <a:lvl2pPr marL="609600" indent="0">
              <a:buNone/>
              <a:defRPr sz="1600"/>
            </a:lvl2pPr>
            <a:lvl3pPr marL="1219835" indent="0">
              <a:buNone/>
              <a:defRPr sz="1300"/>
            </a:lvl3pPr>
            <a:lvl4pPr marL="1829435" indent="0">
              <a:buNone/>
              <a:defRPr sz="1200"/>
            </a:lvl4pPr>
            <a:lvl5pPr marL="2439035" indent="0">
              <a:buNone/>
              <a:defRPr sz="1200"/>
            </a:lvl5pPr>
            <a:lvl6pPr marL="3049270" indent="0">
              <a:buNone/>
              <a:defRPr sz="1200"/>
            </a:lvl6pPr>
            <a:lvl7pPr marL="3658870" indent="0">
              <a:buNone/>
              <a:defRPr sz="1200"/>
            </a:lvl7pPr>
            <a:lvl8pPr marL="4268470" indent="0">
              <a:buNone/>
              <a:defRPr sz="1200"/>
            </a:lvl8pPr>
            <a:lvl9pPr marL="4878705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917" y="8477096"/>
            <a:ext cx="2846282" cy="486946"/>
          </a:xfrm>
          <a:prstGeom prst="rect">
            <a:avLst/>
          </a:prstGeom>
        </p:spPr>
        <p:txBody>
          <a:bodyPr vert="horz" lIns="121963" tIns="60981" rIns="121963" bIns="60981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7770" y="8477096"/>
            <a:ext cx="3862811" cy="486946"/>
          </a:xfrm>
          <a:prstGeom prst="rect">
            <a:avLst/>
          </a:prstGeom>
        </p:spPr>
        <p:txBody>
          <a:bodyPr vert="horz" lIns="121963" tIns="60981" rIns="121963" bIns="60981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2151" y="8477096"/>
            <a:ext cx="2846282" cy="486946"/>
          </a:xfrm>
          <a:prstGeom prst="rect">
            <a:avLst/>
          </a:prstGeom>
        </p:spPr>
        <p:txBody>
          <a:bodyPr vert="horz" lIns="121963" tIns="60981" rIns="121963" bIns="60981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  <p:sp>
        <p:nvSpPr>
          <p:cNvPr id="21" name="Text Placeholder 2"/>
          <p:cNvSpPr>
            <a:spLocks noGrp="1"/>
          </p:cNvSpPr>
          <p:nvPr>
            <p:ph type="body" idx="1"/>
          </p:nvPr>
        </p:nvSpPr>
        <p:spPr>
          <a:xfrm>
            <a:off x="609521" y="1143794"/>
            <a:ext cx="10971372" cy="5000369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24" name="矩形 23"/>
          <p:cNvSpPr/>
          <p:nvPr/>
        </p:nvSpPr>
        <p:spPr>
          <a:xfrm>
            <a:off x="0" y="332656"/>
            <a:ext cx="12198350" cy="432048"/>
          </a:xfrm>
          <a:prstGeom prst="rect">
            <a:avLst/>
          </a:prstGeom>
          <a:solidFill>
            <a:srgbClr val="3A4187"/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lvl="0"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0" y="764704"/>
            <a:ext cx="12198350" cy="7200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1280775" y="330107"/>
            <a:ext cx="485233" cy="485233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TextBox 15"/>
          <p:cNvSpPr txBox="1"/>
          <p:nvPr/>
        </p:nvSpPr>
        <p:spPr>
          <a:xfrm>
            <a:off x="11283362" y="442092"/>
            <a:ext cx="48339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fld id="{2EEF1883-7A0E-4F66-9932-E581691AD397}" type="slidenum">
              <a:rPr lang="zh-CN" altLang="en-US" sz="1600" smtClean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</a:fld>
            <a:r>
              <a:rPr lang="zh-CN" altLang="en-US" sz="1600" dirty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endParaRPr lang="zh-CN" altLang="en-US" sz="1600" b="0" dirty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013575" y="332656"/>
            <a:ext cx="3744672" cy="43204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en-US" altLang="zh-CN" sz="1800" b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800" b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Linux</a:t>
            </a:r>
            <a:r>
              <a:rPr lang="zh-CN" altLang="en-US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常用命令（练习）</a:t>
            </a: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772942" y="362834"/>
            <a:ext cx="5305686" cy="399960"/>
          </a:xfrm>
          <a:prstGeom prst="rect">
            <a:avLst/>
          </a:prstGeom>
        </p:spPr>
        <p:txBody>
          <a:bodyPr vert="horz" lIns="121917" tIns="60958" rIns="121917" bIns="60958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40" name="等腰三角形 39">
            <a:hlinkClick r:id="" action="ppaction://hlinkshowjump?jump=previousslide"/>
          </p:cNvPr>
          <p:cNvSpPr/>
          <p:nvPr/>
        </p:nvSpPr>
        <p:spPr>
          <a:xfrm rot="5400000" flipH="1">
            <a:off x="385417" y="517775"/>
            <a:ext cx="98663" cy="101148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400"/>
          </a:p>
        </p:txBody>
      </p:sp>
      <p:sp>
        <p:nvSpPr>
          <p:cNvPr id="41" name="等腰三角形 40">
            <a:hlinkClick r:id="" action="ppaction://hlinkshowjump?jump=previousslide"/>
          </p:cNvPr>
          <p:cNvSpPr/>
          <p:nvPr/>
        </p:nvSpPr>
        <p:spPr>
          <a:xfrm rot="5400000" flipH="1">
            <a:off x="525117" y="517775"/>
            <a:ext cx="98663" cy="101148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400"/>
          </a:p>
        </p:txBody>
      </p:sp>
      <p:sp>
        <p:nvSpPr>
          <p:cNvPr id="42" name="等腰三角形 41">
            <a:hlinkClick r:id="" action="ppaction://hlinkshowjump?jump=previousslide"/>
          </p:cNvPr>
          <p:cNvSpPr/>
          <p:nvPr/>
        </p:nvSpPr>
        <p:spPr>
          <a:xfrm rot="5400000" flipH="1">
            <a:off x="658467" y="517775"/>
            <a:ext cx="98663" cy="101148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4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219200" rtl="0" eaLnBrk="1" latinLnBrk="0" hangingPunct="1">
        <a:spcBef>
          <a:spcPct val="0"/>
        </a:spcBef>
        <a:buNone/>
        <a:defRPr sz="2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SzPct val="80000"/>
        <a:buFont typeface="Wingdings" panose="05000000000000000000" pitchFamily="2" charset="2"/>
        <a:buChar char="l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991235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52463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13423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74447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335407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67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390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3505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83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43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903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927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87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47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870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2.png"/><Relationship Id="rId3" Type="http://schemas.openxmlformats.org/officeDocument/2006/relationships/tags" Target="../tags/tag2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课堂练习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课堂任务</a:t>
            </a:r>
            <a:r>
              <a:rPr lang="en-US" altLang="zh-CN" dirty="0"/>
              <a:t>1  复杂目录操作和文件管理</a:t>
            </a:r>
            <a:endParaRPr lang="en-US" altLang="zh-CN" dirty="0"/>
          </a:p>
        </p:txBody>
      </p:sp>
      <p:sp>
        <p:nvSpPr>
          <p:cNvPr id="36" name="Freeform 3"/>
          <p:cNvSpPr/>
          <p:nvPr/>
        </p:nvSpPr>
        <p:spPr>
          <a:xfrm rot="10800000">
            <a:off x="1146336" y="1524795"/>
            <a:ext cx="9888772" cy="45721"/>
          </a:xfrm>
          <a:custGeom>
            <a:avLst/>
            <a:gdLst>
              <a:gd name="connsiteX0" fmla="*/ 6350 w 8458200"/>
              <a:gd name="connsiteY0" fmla="*/ 6350 h 21844"/>
              <a:gd name="connsiteX1" fmla="*/ 8451849 w 8458200"/>
              <a:gd name="connsiteY1" fmla="*/ 6350 h 2184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8458200" h="21844">
                <a:moveTo>
                  <a:pt x="6350" y="6350"/>
                </a:moveTo>
                <a:lnTo>
                  <a:pt x="8451849" y="6350"/>
                </a:lnTo>
              </a:path>
            </a:pathLst>
          </a:custGeom>
          <a:ln w="12700">
            <a:solidFill>
              <a:srgbClr val="3958CB">
                <a:alpha val="100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222375" y="1811020"/>
            <a:ext cx="10565765" cy="34925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、使用 pwd 查看当前目录，然后使用 cd 进入 /tmp 目录。</a:t>
            </a:r>
            <a:endParaRPr lang="en-US" altLang="zh-CN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、在 /tmp 中创建一个名为 ProjectX 的目录。</a:t>
            </a:r>
            <a:endParaRPr lang="zh-CN" altLang="en-US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、在 ProjectX 目录内创建两个子目录：Docs 和 Data。</a:t>
            </a:r>
            <a:endParaRPr lang="en-US" altLang="zh-CN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、在 Docs 目录中，使用 touch 命令创建三个空文件：report.txt, summary.txt, log.txt。</a:t>
            </a:r>
            <a:endParaRPr lang="zh-CN" altLang="en-US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、使用 ls -l 命令分别在 ProjectX 和其子目录中查看文件和目录的详细列表。</a:t>
            </a:r>
            <a:endParaRPr lang="en-US" altLang="zh-CN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、使用 cp 命令将 /etc/passwd 文件复制到 Data 目录下，重命名为 userlist.txt。</a:t>
            </a:r>
            <a:endParaRPr lang="zh-CN" altLang="en-US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、使用 cat 或 less 命令查看 userlist.txt 的内容。</a:t>
            </a:r>
            <a:endParaRPr lang="zh-CN" altLang="en-US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、使用 mv 命令将 log.txt 移动到 Data 目录。</a:t>
            </a:r>
            <a:endParaRPr lang="zh-CN" altLang="en-US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、返回到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/tmp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目录，使用 ls -R 查看 ProjectX 目录及其所有子目录和文件。</a:t>
            </a:r>
            <a:endParaRPr lang="en-US" altLang="zh-CN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fontAlgn="auto">
              <a:spcBef>
                <a:spcPts val="600"/>
              </a:spcBef>
            </a:pPr>
            <a:r>
              <a:rPr lang="en-US" altLang="zh-CN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000" dirty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、使用 rmdir 或 rm -r 命令删除整个 ProjectX 目录。</a:t>
            </a:r>
            <a:endParaRPr lang="zh-CN" altLang="en-US" sz="2000" dirty="0">
              <a:solidFill>
                <a:srgbClr val="4C60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课堂练习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课堂任务</a:t>
            </a:r>
            <a:r>
              <a:rPr lang="en-US" altLang="zh-CN" dirty="0"/>
              <a:t>1  复杂目录操作和文件管理</a:t>
            </a:r>
            <a:r>
              <a:rPr lang="zh-CN" altLang="en-US" dirty="0"/>
              <a:t>（参考答案）</a:t>
            </a:r>
            <a:endParaRPr lang="zh-CN" altLang="en-US" dirty="0"/>
          </a:p>
        </p:txBody>
      </p:sp>
      <p:sp>
        <p:nvSpPr>
          <p:cNvPr id="36" name="Freeform 3"/>
          <p:cNvSpPr/>
          <p:nvPr/>
        </p:nvSpPr>
        <p:spPr>
          <a:xfrm rot="10800000">
            <a:off x="1146336" y="1524795"/>
            <a:ext cx="9888772" cy="45721"/>
          </a:xfrm>
          <a:custGeom>
            <a:avLst/>
            <a:gdLst>
              <a:gd name="connsiteX0" fmla="*/ 6350 w 8458200"/>
              <a:gd name="connsiteY0" fmla="*/ 6350 h 21844"/>
              <a:gd name="connsiteX1" fmla="*/ 8451849 w 8458200"/>
              <a:gd name="connsiteY1" fmla="*/ 6350 h 21844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</a:cxnLst>
            <a:rect l="l" t="t" r="r" b="b"/>
            <a:pathLst>
              <a:path w="8458200" h="21844">
                <a:moveTo>
                  <a:pt x="6350" y="6350"/>
                </a:moveTo>
                <a:lnTo>
                  <a:pt x="8451849" y="6350"/>
                </a:lnTo>
              </a:path>
            </a:pathLst>
          </a:custGeom>
          <a:ln w="12700">
            <a:solidFill>
              <a:srgbClr val="3958CB">
                <a:alpha val="100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74700" y="2058035"/>
            <a:ext cx="6096000" cy="28194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242175" y="1858010"/>
            <a:ext cx="4086225" cy="314325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commondata" val="eyJoZGlkIjoiNjJjOTliYWM4MWNiZmJiOWIxZmEzMTQ4YWE4ZTUzMGQ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常用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473</Words>
  <Application>WPS 演示</Application>
  <PresentationFormat>自定义</PresentationFormat>
  <Paragraphs>19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3" baseType="lpstr">
      <vt:lpstr>Arial</vt:lpstr>
      <vt:lpstr>宋体</vt:lpstr>
      <vt:lpstr>Wingdings</vt:lpstr>
      <vt:lpstr>微软雅黑</vt:lpstr>
      <vt:lpstr>Arial Unicode MS</vt:lpstr>
      <vt:lpstr>Microsoft YaHei UI</vt:lpstr>
      <vt:lpstr>Times New Roman</vt:lpstr>
      <vt:lpstr>Arial Unicode MS</vt:lpstr>
      <vt:lpstr>Calibri</vt:lpstr>
      <vt:lpstr>等线</vt:lpstr>
      <vt:lpstr>Office Theme</vt:lpstr>
      <vt:lpstr>课堂练习</vt:lpstr>
      <vt:lpstr>课堂练习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siri</dc:creator>
  <cp:lastModifiedBy>Administrator</cp:lastModifiedBy>
  <cp:revision>269</cp:revision>
  <dcterms:created xsi:type="dcterms:W3CDTF">2006-08-16T00:00:00Z</dcterms:created>
  <dcterms:modified xsi:type="dcterms:W3CDTF">2024-03-04T10:56:12Z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2052-12.1.0.16120</vt:lpwstr>
  </property>
  <property fmtid="{D5CDD505-2E9C-101B-9397-08002B2CF9AE}" pid="3" name="ICV">
    <vt:lpwstr>B602847B7CEF46DBBE992207A7D2D21A_12</vt:lpwstr>
  </property>
</Properties>
</file>

<file path=docProps/thumbnail.jpeg>
</file>